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mothy,神威がくぽ,MEIKO - ヴェノマニア公の狂気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mothy,神威がくぽ,MEIKO - 七つの罪と罰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巡音ルカ,mothy - 円尾坂の仕立屋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